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2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780" r:id="rId2"/>
    <p:sldMasterId id="2147483739" r:id="rId3"/>
  </p:sldMasterIdLst>
  <p:notesMasterIdLst>
    <p:notesMasterId r:id="rId17"/>
  </p:notesMasterIdLst>
  <p:sldIdLst>
    <p:sldId id="394" r:id="rId4"/>
    <p:sldId id="312" r:id="rId5"/>
    <p:sldId id="366" r:id="rId6"/>
    <p:sldId id="369" r:id="rId7"/>
    <p:sldId id="355" r:id="rId8"/>
    <p:sldId id="387" r:id="rId9"/>
    <p:sldId id="388" r:id="rId10"/>
    <p:sldId id="389" r:id="rId11"/>
    <p:sldId id="390" r:id="rId12"/>
    <p:sldId id="392" r:id="rId13"/>
    <p:sldId id="393" r:id="rId14"/>
    <p:sldId id="319" r:id="rId15"/>
    <p:sldId id="395" r:id="rId16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1pPr>
    <a:lvl2pPr marL="342900" indent="1143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2pPr>
    <a:lvl3pPr marL="685800" indent="228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3pPr>
    <a:lvl4pPr marL="1028700" indent="3429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4pPr>
    <a:lvl5pPr marL="1371600" indent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00"/>
    <a:srgbClr val="0000FF"/>
    <a:srgbClr val="009900"/>
    <a:srgbClr val="00B762"/>
    <a:srgbClr val="DF0048"/>
    <a:srgbClr val="FF5E55"/>
    <a:srgbClr val="D8D8D8"/>
    <a:srgbClr val="FAEF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59" autoAdjust="0"/>
  </p:normalViewPr>
  <p:slideViewPr>
    <p:cSldViewPr snapToGrid="0">
      <p:cViewPr>
        <p:scale>
          <a:sx n="110" d="100"/>
          <a:sy n="110" d="100"/>
        </p:scale>
        <p:origin x="-384" y="-228"/>
      </p:cViewPr>
      <p:guideLst>
        <p:guide orient="horz" pos="16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 b="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b="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fld id="{A0E37A5C-0ABA-498A-932D-A2D952681A48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 b="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 b="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fld id="{9222228E-5B25-4BF0-B08A-4577C683A4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2027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548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52968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6268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9446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0178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8305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494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092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82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701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363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896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335868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270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20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9600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4964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4815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5505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702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0003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33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48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1783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5740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489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779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620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8931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6229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198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154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497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648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516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9160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6609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7630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9236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9544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6712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8541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025521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370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3760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209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0733257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7972124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4271980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856338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903610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345304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228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069855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921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181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331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838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124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571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416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844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734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95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238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4973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929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11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414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7268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269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976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407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75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79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3933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312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682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568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760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27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303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02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636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766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005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26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46421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589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8164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221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875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087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7359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76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276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493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769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90608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7523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397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945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297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546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3776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722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147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6776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846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436157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22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958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492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71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440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781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875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4722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367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22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502695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8227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446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073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388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970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937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0184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311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527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5672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479244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139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201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739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9272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335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425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336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7208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6985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382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696527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14693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696879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191091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58852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866381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132668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843197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594530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094621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8220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94658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731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539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107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78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949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079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73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625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9610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7222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758084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45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489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0141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501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654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227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71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190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707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27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71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" Target="../slides/slid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81.xml"/><Relationship Id="rId18" Type="http://schemas.openxmlformats.org/officeDocument/2006/relationships/slideLayout" Target="../slideLayouts/slideLayout86.xml"/><Relationship Id="rId26" Type="http://schemas.openxmlformats.org/officeDocument/2006/relationships/slideLayout" Target="../slideLayouts/slideLayout94.xml"/><Relationship Id="rId39" Type="http://schemas.openxmlformats.org/officeDocument/2006/relationships/slideLayout" Target="../slideLayouts/slideLayout107.xml"/><Relationship Id="rId21" Type="http://schemas.openxmlformats.org/officeDocument/2006/relationships/slideLayout" Target="../slideLayouts/slideLayout89.xml"/><Relationship Id="rId34" Type="http://schemas.openxmlformats.org/officeDocument/2006/relationships/slideLayout" Target="../slideLayouts/slideLayout102.xml"/><Relationship Id="rId42" Type="http://schemas.openxmlformats.org/officeDocument/2006/relationships/slideLayout" Target="../slideLayouts/slideLayout110.xml"/><Relationship Id="rId47" Type="http://schemas.openxmlformats.org/officeDocument/2006/relationships/slideLayout" Target="../slideLayouts/slideLayout115.xml"/><Relationship Id="rId50" Type="http://schemas.openxmlformats.org/officeDocument/2006/relationships/slideLayout" Target="../slideLayouts/slideLayout118.xml"/><Relationship Id="rId55" Type="http://schemas.openxmlformats.org/officeDocument/2006/relationships/slideLayout" Target="../slideLayouts/slideLayout123.xml"/><Relationship Id="rId63" Type="http://schemas.openxmlformats.org/officeDocument/2006/relationships/slideLayout" Target="../slideLayouts/slideLayout131.xml"/><Relationship Id="rId68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75.xml"/><Relationship Id="rId71" Type="http://schemas.openxmlformats.org/officeDocument/2006/relationships/image" Target="../media/image2.png"/><Relationship Id="rId2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84.xml"/><Relationship Id="rId29" Type="http://schemas.openxmlformats.org/officeDocument/2006/relationships/slideLayout" Target="../slideLayouts/slideLayout97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24" Type="http://schemas.openxmlformats.org/officeDocument/2006/relationships/slideLayout" Target="../slideLayouts/slideLayout92.xml"/><Relationship Id="rId32" Type="http://schemas.openxmlformats.org/officeDocument/2006/relationships/slideLayout" Target="../slideLayouts/slideLayout100.xml"/><Relationship Id="rId37" Type="http://schemas.openxmlformats.org/officeDocument/2006/relationships/slideLayout" Target="../slideLayouts/slideLayout105.xml"/><Relationship Id="rId40" Type="http://schemas.openxmlformats.org/officeDocument/2006/relationships/slideLayout" Target="../slideLayouts/slideLayout108.xml"/><Relationship Id="rId45" Type="http://schemas.openxmlformats.org/officeDocument/2006/relationships/slideLayout" Target="../slideLayouts/slideLayout113.xml"/><Relationship Id="rId53" Type="http://schemas.openxmlformats.org/officeDocument/2006/relationships/slideLayout" Target="../slideLayouts/slideLayout121.xml"/><Relationship Id="rId58" Type="http://schemas.openxmlformats.org/officeDocument/2006/relationships/slideLayout" Target="../slideLayouts/slideLayout126.xml"/><Relationship Id="rId66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83.xml"/><Relationship Id="rId23" Type="http://schemas.openxmlformats.org/officeDocument/2006/relationships/slideLayout" Target="../slideLayouts/slideLayout91.xml"/><Relationship Id="rId28" Type="http://schemas.openxmlformats.org/officeDocument/2006/relationships/slideLayout" Target="../slideLayouts/slideLayout96.xml"/><Relationship Id="rId36" Type="http://schemas.openxmlformats.org/officeDocument/2006/relationships/slideLayout" Target="../slideLayouts/slideLayout104.xml"/><Relationship Id="rId49" Type="http://schemas.openxmlformats.org/officeDocument/2006/relationships/slideLayout" Target="../slideLayouts/slideLayout117.xml"/><Relationship Id="rId57" Type="http://schemas.openxmlformats.org/officeDocument/2006/relationships/slideLayout" Target="../slideLayouts/slideLayout125.xml"/><Relationship Id="rId61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78.xml"/><Relationship Id="rId19" Type="http://schemas.openxmlformats.org/officeDocument/2006/relationships/slideLayout" Target="../slideLayouts/slideLayout87.xml"/><Relationship Id="rId31" Type="http://schemas.openxmlformats.org/officeDocument/2006/relationships/slideLayout" Target="../slideLayouts/slideLayout99.xml"/><Relationship Id="rId44" Type="http://schemas.openxmlformats.org/officeDocument/2006/relationships/slideLayout" Target="../slideLayouts/slideLayout112.xml"/><Relationship Id="rId52" Type="http://schemas.openxmlformats.org/officeDocument/2006/relationships/slideLayout" Target="../slideLayouts/slideLayout120.xml"/><Relationship Id="rId60" Type="http://schemas.openxmlformats.org/officeDocument/2006/relationships/slideLayout" Target="../slideLayouts/slideLayout128.xml"/><Relationship Id="rId65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slideLayout" Target="../slideLayouts/slideLayout82.xml"/><Relationship Id="rId22" Type="http://schemas.openxmlformats.org/officeDocument/2006/relationships/slideLayout" Target="../slideLayouts/slideLayout90.xml"/><Relationship Id="rId27" Type="http://schemas.openxmlformats.org/officeDocument/2006/relationships/slideLayout" Target="../slideLayouts/slideLayout95.xml"/><Relationship Id="rId30" Type="http://schemas.openxmlformats.org/officeDocument/2006/relationships/slideLayout" Target="../slideLayouts/slideLayout98.xml"/><Relationship Id="rId35" Type="http://schemas.openxmlformats.org/officeDocument/2006/relationships/slideLayout" Target="../slideLayouts/slideLayout103.xml"/><Relationship Id="rId43" Type="http://schemas.openxmlformats.org/officeDocument/2006/relationships/slideLayout" Target="../slideLayouts/slideLayout111.xml"/><Relationship Id="rId48" Type="http://schemas.openxmlformats.org/officeDocument/2006/relationships/slideLayout" Target="../slideLayouts/slideLayout116.xml"/><Relationship Id="rId56" Type="http://schemas.openxmlformats.org/officeDocument/2006/relationships/slideLayout" Target="../slideLayouts/slideLayout124.xml"/><Relationship Id="rId64" Type="http://schemas.openxmlformats.org/officeDocument/2006/relationships/slideLayout" Target="../slideLayouts/slideLayout132.xml"/><Relationship Id="rId69" Type="http://schemas.openxmlformats.org/officeDocument/2006/relationships/theme" Target="../theme/theme2.xml"/><Relationship Id="rId8" Type="http://schemas.openxmlformats.org/officeDocument/2006/relationships/slideLayout" Target="../slideLayouts/slideLayout76.xml"/><Relationship Id="rId51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80.xml"/><Relationship Id="rId17" Type="http://schemas.openxmlformats.org/officeDocument/2006/relationships/slideLayout" Target="../slideLayouts/slideLayout85.xml"/><Relationship Id="rId25" Type="http://schemas.openxmlformats.org/officeDocument/2006/relationships/slideLayout" Target="../slideLayouts/slideLayout93.xml"/><Relationship Id="rId33" Type="http://schemas.openxmlformats.org/officeDocument/2006/relationships/slideLayout" Target="../slideLayouts/slideLayout101.xml"/><Relationship Id="rId38" Type="http://schemas.openxmlformats.org/officeDocument/2006/relationships/slideLayout" Target="../slideLayouts/slideLayout106.xml"/><Relationship Id="rId46" Type="http://schemas.openxmlformats.org/officeDocument/2006/relationships/slideLayout" Target="../slideLayouts/slideLayout114.xml"/><Relationship Id="rId59" Type="http://schemas.openxmlformats.org/officeDocument/2006/relationships/slideLayout" Target="../slideLayouts/slideLayout127.xml"/><Relationship Id="rId67" Type="http://schemas.openxmlformats.org/officeDocument/2006/relationships/slideLayout" Target="../slideLayouts/slideLayout135.xml"/><Relationship Id="rId20" Type="http://schemas.openxmlformats.org/officeDocument/2006/relationships/slideLayout" Target="../slideLayouts/slideLayout88.xml"/><Relationship Id="rId41" Type="http://schemas.openxmlformats.org/officeDocument/2006/relationships/slideLayout" Target="../slideLayouts/slideLayout109.xml"/><Relationship Id="rId54" Type="http://schemas.openxmlformats.org/officeDocument/2006/relationships/slideLayout" Target="../slideLayouts/slideLayout122.xml"/><Relationship Id="rId62" Type="http://schemas.openxmlformats.org/officeDocument/2006/relationships/slideLayout" Target="../slideLayouts/slideLayout130.xml"/><Relationship Id="rId70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13" Type="http://schemas.openxmlformats.org/officeDocument/2006/relationships/slideLayout" Target="../slideLayouts/slideLayout149.xml"/><Relationship Id="rId18" Type="http://schemas.openxmlformats.org/officeDocument/2006/relationships/slideLayout" Target="../slideLayouts/slideLayout154.xml"/><Relationship Id="rId26" Type="http://schemas.openxmlformats.org/officeDocument/2006/relationships/slideLayout" Target="../slideLayouts/slideLayout162.xml"/><Relationship Id="rId39" Type="http://schemas.openxmlformats.org/officeDocument/2006/relationships/slideLayout" Target="../slideLayouts/slideLayout175.xml"/><Relationship Id="rId3" Type="http://schemas.openxmlformats.org/officeDocument/2006/relationships/slideLayout" Target="../slideLayouts/slideLayout139.xml"/><Relationship Id="rId21" Type="http://schemas.openxmlformats.org/officeDocument/2006/relationships/slideLayout" Target="../slideLayouts/slideLayout157.xml"/><Relationship Id="rId34" Type="http://schemas.openxmlformats.org/officeDocument/2006/relationships/slideLayout" Target="../slideLayouts/slideLayout170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43.xml"/><Relationship Id="rId12" Type="http://schemas.openxmlformats.org/officeDocument/2006/relationships/slideLayout" Target="../slideLayouts/slideLayout148.xml"/><Relationship Id="rId17" Type="http://schemas.openxmlformats.org/officeDocument/2006/relationships/slideLayout" Target="../slideLayouts/slideLayout153.xml"/><Relationship Id="rId25" Type="http://schemas.openxmlformats.org/officeDocument/2006/relationships/slideLayout" Target="../slideLayouts/slideLayout161.xml"/><Relationship Id="rId33" Type="http://schemas.openxmlformats.org/officeDocument/2006/relationships/slideLayout" Target="../slideLayouts/slideLayout169.xml"/><Relationship Id="rId38" Type="http://schemas.openxmlformats.org/officeDocument/2006/relationships/slideLayout" Target="../slideLayouts/slideLayout174.xml"/><Relationship Id="rId2" Type="http://schemas.openxmlformats.org/officeDocument/2006/relationships/slideLayout" Target="../slideLayouts/slideLayout138.xml"/><Relationship Id="rId16" Type="http://schemas.openxmlformats.org/officeDocument/2006/relationships/slideLayout" Target="../slideLayouts/slideLayout152.xml"/><Relationship Id="rId20" Type="http://schemas.openxmlformats.org/officeDocument/2006/relationships/slideLayout" Target="../slideLayouts/slideLayout156.xml"/><Relationship Id="rId29" Type="http://schemas.openxmlformats.org/officeDocument/2006/relationships/slideLayout" Target="../slideLayouts/slideLayout165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24" Type="http://schemas.openxmlformats.org/officeDocument/2006/relationships/slideLayout" Target="../slideLayouts/slideLayout160.xml"/><Relationship Id="rId32" Type="http://schemas.openxmlformats.org/officeDocument/2006/relationships/slideLayout" Target="../slideLayouts/slideLayout168.xml"/><Relationship Id="rId37" Type="http://schemas.openxmlformats.org/officeDocument/2006/relationships/slideLayout" Target="../slideLayouts/slideLayout173.xml"/><Relationship Id="rId40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41.xml"/><Relationship Id="rId15" Type="http://schemas.openxmlformats.org/officeDocument/2006/relationships/slideLayout" Target="../slideLayouts/slideLayout151.xml"/><Relationship Id="rId23" Type="http://schemas.openxmlformats.org/officeDocument/2006/relationships/slideLayout" Target="../slideLayouts/slideLayout159.xml"/><Relationship Id="rId28" Type="http://schemas.openxmlformats.org/officeDocument/2006/relationships/slideLayout" Target="../slideLayouts/slideLayout164.xml"/><Relationship Id="rId36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46.xml"/><Relationship Id="rId19" Type="http://schemas.openxmlformats.org/officeDocument/2006/relationships/slideLayout" Target="../slideLayouts/slideLayout155.xml"/><Relationship Id="rId31" Type="http://schemas.openxmlformats.org/officeDocument/2006/relationships/slideLayout" Target="../slideLayouts/slideLayout167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Relationship Id="rId14" Type="http://schemas.openxmlformats.org/officeDocument/2006/relationships/slideLayout" Target="../slideLayouts/slideLayout150.xml"/><Relationship Id="rId22" Type="http://schemas.openxmlformats.org/officeDocument/2006/relationships/slideLayout" Target="../slideLayouts/slideLayout158.xml"/><Relationship Id="rId27" Type="http://schemas.openxmlformats.org/officeDocument/2006/relationships/slideLayout" Target="../slideLayouts/slideLayout163.xml"/><Relationship Id="rId30" Type="http://schemas.openxmlformats.org/officeDocument/2006/relationships/slideLayout" Target="../slideLayouts/slideLayout166.xml"/><Relationship Id="rId35" Type="http://schemas.openxmlformats.org/officeDocument/2006/relationships/slideLayout" Target="../slideLayouts/slideLayout171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57929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 b="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2023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统计</a:t>
            </a:r>
            <a:r>
              <a:rPr lang="zh-CN" altLang="en-US" sz="1200" b="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天地</a:t>
            </a:r>
            <a:endParaRPr lang="zh-CN" altLang="en-US" sz="1200" b="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72" action="ppaction://hlinksldjump"/>
            </p:cNvPr>
            <p:cNvPicPr>
              <a:picLocks noChangeAspect="1"/>
            </p:cNvPicPr>
            <p:nvPr/>
          </p:nvPicPr>
          <p:blipFill>
            <a:blip r:embed="rId7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7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8762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  <p:sldLayoutId id="2147483698" r:id="rId21"/>
    <p:sldLayoutId id="2147483699" r:id="rId22"/>
    <p:sldLayoutId id="2147483700" r:id="rId23"/>
    <p:sldLayoutId id="2147483701" r:id="rId24"/>
    <p:sldLayoutId id="2147483702" r:id="rId25"/>
    <p:sldLayoutId id="2147483703" r:id="rId26"/>
    <p:sldLayoutId id="2147483704" r:id="rId27"/>
    <p:sldLayoutId id="2147483705" r:id="rId28"/>
    <p:sldLayoutId id="2147483706" r:id="rId29"/>
    <p:sldLayoutId id="2147483707" r:id="rId30"/>
    <p:sldLayoutId id="2147483708" r:id="rId31"/>
    <p:sldLayoutId id="2147483709" r:id="rId32"/>
    <p:sldLayoutId id="2147483710" r:id="rId33"/>
    <p:sldLayoutId id="2147483711" r:id="rId34"/>
    <p:sldLayoutId id="2147483712" r:id="rId35"/>
    <p:sldLayoutId id="2147483713" r:id="rId36"/>
    <p:sldLayoutId id="2147483714" r:id="rId37"/>
    <p:sldLayoutId id="2147483715" r:id="rId38"/>
    <p:sldLayoutId id="2147483716" r:id="rId39"/>
    <p:sldLayoutId id="2147483717" r:id="rId40"/>
    <p:sldLayoutId id="2147483718" r:id="rId41"/>
    <p:sldLayoutId id="2147483719" r:id="rId42"/>
    <p:sldLayoutId id="2147483720" r:id="rId43"/>
    <p:sldLayoutId id="2147483721" r:id="rId44"/>
    <p:sldLayoutId id="2147483722" r:id="rId45"/>
    <p:sldLayoutId id="2147483723" r:id="rId46"/>
    <p:sldLayoutId id="2147483724" r:id="rId47"/>
    <p:sldLayoutId id="2147483725" r:id="rId48"/>
    <p:sldLayoutId id="2147483726" r:id="rId49"/>
    <p:sldLayoutId id="2147483727" r:id="rId50"/>
    <p:sldLayoutId id="2147483728" r:id="rId51"/>
    <p:sldLayoutId id="2147483729" r:id="rId52"/>
    <p:sldLayoutId id="2147483730" r:id="rId53"/>
    <p:sldLayoutId id="2147483731" r:id="rId54"/>
    <p:sldLayoutId id="2147483732" r:id="rId55"/>
    <p:sldLayoutId id="2147483733" r:id="rId56"/>
    <p:sldLayoutId id="2147483734" r:id="rId57"/>
    <p:sldLayoutId id="2147483735" r:id="rId58"/>
    <p:sldLayoutId id="2147483736" r:id="rId59"/>
    <p:sldLayoutId id="2147483737" r:id="rId60"/>
    <p:sldLayoutId id="2147483738" r:id="rId61"/>
    <p:sldLayoutId id="2147483670" r:id="rId62"/>
    <p:sldLayoutId id="2147483671" r:id="rId63"/>
    <p:sldLayoutId id="2147483672" r:id="rId64"/>
    <p:sldLayoutId id="2147483673" r:id="rId65"/>
    <p:sldLayoutId id="2147483674" r:id="rId66"/>
    <p:sldLayoutId id="2147483675" r:id="rId67"/>
    <p:sldLayoutId id="2147483676" r:id="rId6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57929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 b="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2023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统计</a:t>
            </a:r>
            <a:r>
              <a:rPr lang="zh-CN" altLang="en-US" sz="1200" b="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天地</a:t>
            </a:r>
            <a:endParaRPr lang="zh-CN" altLang="en-US" sz="1200" b="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506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  <p:sldLayoutId id="2147483798" r:id="rId18"/>
    <p:sldLayoutId id="2147483799" r:id="rId19"/>
    <p:sldLayoutId id="2147483800" r:id="rId20"/>
    <p:sldLayoutId id="2147483801" r:id="rId21"/>
    <p:sldLayoutId id="2147483802" r:id="rId22"/>
    <p:sldLayoutId id="2147483803" r:id="rId23"/>
    <p:sldLayoutId id="2147483804" r:id="rId24"/>
    <p:sldLayoutId id="2147483805" r:id="rId25"/>
    <p:sldLayoutId id="2147483806" r:id="rId26"/>
    <p:sldLayoutId id="2147483807" r:id="rId27"/>
    <p:sldLayoutId id="2147483808" r:id="rId28"/>
    <p:sldLayoutId id="2147483809" r:id="rId29"/>
    <p:sldLayoutId id="2147483810" r:id="rId30"/>
    <p:sldLayoutId id="2147483811" r:id="rId31"/>
    <p:sldLayoutId id="2147483812" r:id="rId32"/>
    <p:sldLayoutId id="2147483813" r:id="rId33"/>
    <p:sldLayoutId id="2147483814" r:id="rId34"/>
    <p:sldLayoutId id="2147483815" r:id="rId35"/>
    <p:sldLayoutId id="2147483816" r:id="rId36"/>
    <p:sldLayoutId id="2147483817" r:id="rId37"/>
    <p:sldLayoutId id="2147483818" r:id="rId38"/>
    <p:sldLayoutId id="2147483819" r:id="rId39"/>
    <p:sldLayoutId id="2147483820" r:id="rId40"/>
    <p:sldLayoutId id="2147483821" r:id="rId41"/>
    <p:sldLayoutId id="2147483822" r:id="rId42"/>
    <p:sldLayoutId id="2147483823" r:id="rId43"/>
    <p:sldLayoutId id="2147483824" r:id="rId44"/>
    <p:sldLayoutId id="2147483825" r:id="rId45"/>
    <p:sldLayoutId id="2147483826" r:id="rId46"/>
    <p:sldLayoutId id="2147483827" r:id="rId47"/>
    <p:sldLayoutId id="2147483828" r:id="rId48"/>
    <p:sldLayoutId id="2147483829" r:id="rId49"/>
    <p:sldLayoutId id="2147483830" r:id="rId50"/>
    <p:sldLayoutId id="2147483831" r:id="rId51"/>
    <p:sldLayoutId id="2147483832" r:id="rId52"/>
    <p:sldLayoutId id="2147483833" r:id="rId53"/>
    <p:sldLayoutId id="2147483834" r:id="rId54"/>
    <p:sldLayoutId id="2147483835" r:id="rId55"/>
    <p:sldLayoutId id="2147483836" r:id="rId56"/>
    <p:sldLayoutId id="2147483837" r:id="rId57"/>
    <p:sldLayoutId id="2147483838" r:id="rId58"/>
    <p:sldLayoutId id="2147483839" r:id="rId59"/>
    <p:sldLayoutId id="2147483840" r:id="rId60"/>
    <p:sldLayoutId id="2147483841" r:id="rId61"/>
    <p:sldLayoutId id="2147483842" r:id="rId62"/>
    <p:sldLayoutId id="2147483843" r:id="rId63"/>
    <p:sldLayoutId id="2147483844" r:id="rId64"/>
    <p:sldLayoutId id="2147483845" r:id="rId65"/>
    <p:sldLayoutId id="2147483846" r:id="rId66"/>
    <p:sldLayoutId id="2147483847" r:id="rId67"/>
    <p:sldLayoutId id="2147483848" r:id="rId6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 b="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认识</a:t>
            </a:r>
            <a:r>
              <a:rPr lang="en-US" altLang="zh-CN" sz="1200" b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100</a:t>
            </a:r>
            <a:r>
              <a:rPr lang="zh-CN" altLang="en-US" sz="1200" b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以内的数 面积的含义</a:t>
            </a:r>
            <a:endParaRPr lang="zh-CN" altLang="en-US" sz="1200" b="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6767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  <p:sldLayoutId id="2147483757" r:id="rId18"/>
    <p:sldLayoutId id="2147483758" r:id="rId19"/>
    <p:sldLayoutId id="2147483759" r:id="rId20"/>
    <p:sldLayoutId id="2147483760" r:id="rId21"/>
    <p:sldLayoutId id="2147483761" r:id="rId22"/>
    <p:sldLayoutId id="2147483762" r:id="rId23"/>
    <p:sldLayoutId id="2147483763" r:id="rId24"/>
    <p:sldLayoutId id="2147483764" r:id="rId25"/>
    <p:sldLayoutId id="2147483765" r:id="rId26"/>
    <p:sldLayoutId id="2147483766" r:id="rId27"/>
    <p:sldLayoutId id="2147483767" r:id="rId28"/>
    <p:sldLayoutId id="2147483768" r:id="rId29"/>
    <p:sldLayoutId id="2147483769" r:id="rId30"/>
    <p:sldLayoutId id="2147483770" r:id="rId31"/>
    <p:sldLayoutId id="2147483771" r:id="rId32"/>
    <p:sldLayoutId id="2147483772" r:id="rId33"/>
    <p:sldLayoutId id="2147483773" r:id="rId34"/>
    <p:sldLayoutId id="2147483774" r:id="rId35"/>
    <p:sldLayoutId id="2147483775" r:id="rId36"/>
    <p:sldLayoutId id="2147483776" r:id="rId37"/>
    <p:sldLayoutId id="2147483777" r:id="rId38"/>
    <p:sldLayoutId id="2147483778" r:id="rId39"/>
    <p:sldLayoutId id="2147483779" r:id="rId4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6.xml"/><Relationship Id="rId6" Type="http://schemas.openxmlformats.org/officeDocument/2006/relationships/slide" Target="slide3.xml"/><Relationship Id="rId5" Type="http://schemas.openxmlformats.org/officeDocument/2006/relationships/slide" Target="slide12.xml"/><Relationship Id="rId4" Type="http://schemas.openxmlformats.org/officeDocument/2006/relationships/slide" Target="slide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4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b="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b="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1200" b="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  <a:cs typeface="+mn-cs"/>
                  </a:rPr>
                  <a:t>苏教</a:t>
                </a:r>
                <a:r>
                  <a:rPr kumimoji="1" lang="zh-CN" altLang="en-US" sz="1200" b="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  <a:cs typeface="+mn-cs"/>
                  </a:rPr>
                  <a:t>版  </a:t>
                </a:r>
                <a:r>
                  <a:rPr kumimoji="1" lang="zh-CN" altLang="en-US" sz="1200" b="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  <a:cs typeface="+mn-cs"/>
                  </a:rPr>
                  <a:t>数学  </a:t>
                </a:r>
                <a:r>
                  <a:rPr kumimoji="1" lang="zh-CN" altLang="en-US" sz="1200" b="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  <a:cs typeface="+mn-cs"/>
                  </a:rPr>
                  <a:t>五年级  </a:t>
                </a:r>
                <a:r>
                  <a:rPr kumimoji="1" lang="zh-CN" altLang="en-US" sz="1200" b="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  <a:cs typeface="+mn-cs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:a16="http://schemas.microsoft.com/office/drawing/2014/main" xmlns="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extLst>
              <a:ext uri="{FF2B5EF4-FFF2-40B4-BE49-F238E27FC236}">
                <a16:creationId xmlns:a16="http://schemas.microsoft.com/office/drawing/2014/main" xmlns="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b="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extLst>
              <a:ext uri="{FF2B5EF4-FFF2-40B4-BE49-F238E27FC236}">
                <a16:creationId xmlns:a16="http://schemas.microsoft.com/office/drawing/2014/main" xmlns="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b="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extLst>
              <a:ext uri="{FF2B5EF4-FFF2-40B4-BE49-F238E27FC236}">
                <a16:creationId xmlns:a16="http://schemas.microsoft.com/office/drawing/2014/main" xmlns="" id="{ADFE2713-38A2-5B46-8BD5-90224BE2A534}"/>
              </a:ext>
            </a:extLst>
          </p:cNvPr>
          <p:cNvSpPr/>
          <p:nvPr/>
        </p:nvSpPr>
        <p:spPr>
          <a:xfrm>
            <a:off x="500404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b="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extLst>
              <a:ext uri="{FF2B5EF4-FFF2-40B4-BE49-F238E27FC236}">
                <a16:creationId xmlns:a16="http://schemas.microsoft.com/office/drawing/2014/main" xmlns="" id="{14484992-177A-7B4A-A42C-270BAA3F58F1}"/>
              </a:ext>
            </a:extLst>
          </p:cNvPr>
          <p:cNvSpPr/>
          <p:nvPr/>
        </p:nvSpPr>
        <p:spPr>
          <a:xfrm>
            <a:off x="219617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b="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58729" y="1435155"/>
            <a:ext cx="4816062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600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统 计 天 地</a:t>
            </a:r>
            <a:endParaRPr lang="zh-CN" altLang="en-US" sz="6600" dirty="0">
              <a:solidFill>
                <a:prstClr val="black"/>
              </a:solidFill>
              <a:latin typeface="宋体" panose="02010600030101010101" pitchFamily="2" charset="-122"/>
              <a:ea typeface="宋体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218497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+mn-cs"/>
              </a:rPr>
              <a:t>整体回顾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宋体"/>
              <a:cs typeface="+mn-cs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prstClr val="black"/>
                </a:solidFill>
                <a:latin typeface="宋体"/>
                <a:ea typeface="宋体"/>
                <a:cs typeface="+mn-cs"/>
              </a:rPr>
              <a:t>综合运用</a:t>
            </a:r>
            <a:endParaRPr lang="zh-CN" altLang="en-US" sz="2800" dirty="0">
              <a:solidFill>
                <a:prstClr val="black"/>
              </a:solidFill>
              <a:latin typeface="宋体"/>
              <a:ea typeface="宋体"/>
              <a:cs typeface="+mn-cs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宋体"/>
                <a:ea typeface="宋体"/>
                <a:cs typeface="+mn-cs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dirty="0" smtClean="0">
                <a:solidFill>
                  <a:srgbClr val="0050AA"/>
                </a:solidFill>
                <a:latin typeface="宋体"/>
                <a:ea typeface="宋体"/>
                <a:cs typeface="+mn-cs"/>
              </a:rPr>
              <a:t>整理与复习</a:t>
            </a:r>
            <a:endParaRPr lang="zh-CN" altLang="en-US" sz="4000" dirty="0">
              <a:solidFill>
                <a:srgbClr val="0050AA"/>
              </a:solidFill>
              <a:latin typeface="宋体"/>
              <a:ea typeface="宋体"/>
              <a:cs typeface="+mn-cs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5112284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prstClr val="black"/>
                </a:solidFill>
                <a:latin typeface="宋体"/>
                <a:ea typeface="宋体"/>
                <a:cs typeface="+mn-cs"/>
              </a:rPr>
              <a:t>知识梳理</a:t>
            </a:r>
            <a:endParaRPr lang="zh-CN" altLang="en-US" sz="2800" dirty="0">
              <a:solidFill>
                <a:prstClr val="black"/>
              </a:solidFill>
              <a:latin typeface="宋体"/>
              <a:ea typeface="宋体"/>
              <a:cs typeface="+mn-cs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3500" dirty="0">
                  <a:solidFill>
                    <a:srgbClr val="0050AA"/>
                  </a:solidFill>
                  <a:latin typeface="宋体"/>
                  <a:ea typeface="宋体"/>
                  <a:cs typeface="+mn-cs"/>
                </a:rPr>
                <a:t>8</a:t>
              </a:r>
              <a:endParaRPr kumimoji="1" lang="zh-CN" altLang="en-US" sz="3500" dirty="0">
                <a:solidFill>
                  <a:srgbClr val="0050AA"/>
                </a:solidFill>
                <a:latin typeface="宋体"/>
                <a:ea typeface="宋体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709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8" t="10251" r="18182" b="11091"/>
          <a:stretch/>
        </p:blipFill>
        <p:spPr bwMode="auto">
          <a:xfrm>
            <a:off x="4593498" y="3913890"/>
            <a:ext cx="1069675" cy="947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603" name="组合 25602"/>
          <p:cNvGrpSpPr/>
          <p:nvPr/>
        </p:nvGrpSpPr>
        <p:grpSpPr>
          <a:xfrm>
            <a:off x="779219" y="416171"/>
            <a:ext cx="7099540" cy="3151415"/>
            <a:chOff x="779219" y="416171"/>
            <a:chExt cx="7099540" cy="3151415"/>
          </a:xfrm>
        </p:grpSpPr>
        <p:sp>
          <p:nvSpPr>
            <p:cNvPr id="44" name="TextBox 43"/>
            <p:cNvSpPr txBox="1"/>
            <p:nvPr/>
          </p:nvSpPr>
          <p:spPr>
            <a:xfrm>
              <a:off x="779219" y="548272"/>
              <a:ext cx="70995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itchFamily="49" charset="-122"/>
                  <a:ea typeface="楷体" pitchFamily="49" charset="-122"/>
                </a:rPr>
                <a:t>4.</a:t>
              </a:r>
              <a:r>
                <a:rPr lang="zh-CN" altLang="en-US" sz="3200" dirty="0" smtClean="0">
                  <a:latin typeface="楷体" pitchFamily="49" charset="-122"/>
                  <a:ea typeface="楷体" pitchFamily="49" charset="-122"/>
                </a:rPr>
                <a:t> </a:t>
              </a:r>
              <a:endParaRPr lang="zh-CN" altLang="en-US" sz="3200" dirty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11301" name="Picture 37" descr="C:\Users\tongxiaofang\Pictures\timg6FQDON79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4023" y="416171"/>
              <a:ext cx="5436192" cy="31514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1" name="TextBox 50"/>
          <p:cNvSpPr txBox="1"/>
          <p:nvPr/>
        </p:nvSpPr>
        <p:spPr>
          <a:xfrm>
            <a:off x="515856" y="3576212"/>
            <a:ext cx="7099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）小亮和小强谁第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天跳得个数多？第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天呢？ 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" name="圆角矩形标注 47"/>
          <p:cNvSpPr>
            <a:spLocks noChangeArrowheads="1"/>
          </p:cNvSpPr>
          <p:nvPr/>
        </p:nvSpPr>
        <p:spPr bwMode="auto">
          <a:xfrm>
            <a:off x="2253651" y="4037878"/>
            <a:ext cx="1963195" cy="767618"/>
          </a:xfrm>
          <a:prstGeom prst="wedgeRoundRectCallout">
            <a:avLst>
              <a:gd name="adj1" fmla="val 65423"/>
              <a:gd name="adj2" fmla="val -13287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天小强多，第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天小亮多。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16586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8" t="10251" r="18182" b="11091"/>
          <a:stretch/>
        </p:blipFill>
        <p:spPr bwMode="auto">
          <a:xfrm>
            <a:off x="5241709" y="4029005"/>
            <a:ext cx="1069675" cy="947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603" name="组合 25602"/>
          <p:cNvGrpSpPr/>
          <p:nvPr/>
        </p:nvGrpSpPr>
        <p:grpSpPr>
          <a:xfrm>
            <a:off x="580811" y="415925"/>
            <a:ext cx="7099540" cy="3151415"/>
            <a:chOff x="580811" y="415925"/>
            <a:chExt cx="7099540" cy="3151415"/>
          </a:xfrm>
        </p:grpSpPr>
        <p:sp>
          <p:nvSpPr>
            <p:cNvPr id="44" name="TextBox 43"/>
            <p:cNvSpPr txBox="1"/>
            <p:nvPr/>
          </p:nvSpPr>
          <p:spPr>
            <a:xfrm>
              <a:off x="580811" y="416796"/>
              <a:ext cx="70995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itchFamily="49" charset="-122"/>
                  <a:ea typeface="楷体" pitchFamily="49" charset="-122"/>
                </a:rPr>
                <a:t>4.</a:t>
              </a:r>
              <a:r>
                <a:rPr lang="zh-CN" altLang="en-US" sz="3200" dirty="0" smtClean="0">
                  <a:latin typeface="楷体" pitchFamily="49" charset="-122"/>
                  <a:ea typeface="楷体" pitchFamily="49" charset="-122"/>
                </a:rPr>
                <a:t> </a:t>
              </a:r>
              <a:endParaRPr lang="zh-CN" altLang="en-US" sz="3200" dirty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11301" name="Picture 37" descr="C:\Users\tongxiaofang\Pictures\timg6FQDON79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7525" y="415925"/>
              <a:ext cx="5436192" cy="31514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1" name="TextBox 50"/>
          <p:cNvSpPr txBox="1"/>
          <p:nvPr/>
        </p:nvSpPr>
        <p:spPr>
          <a:xfrm>
            <a:off x="436796" y="3567340"/>
            <a:ext cx="7099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）小亮和小强的最高成绩谁多？最低成绩呢？ 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" name="圆角矩形标注 47"/>
          <p:cNvSpPr>
            <a:spLocks noChangeArrowheads="1"/>
          </p:cNvSpPr>
          <p:nvPr/>
        </p:nvSpPr>
        <p:spPr bwMode="auto">
          <a:xfrm>
            <a:off x="1975449" y="4128692"/>
            <a:ext cx="2889849" cy="769431"/>
          </a:xfrm>
          <a:prstGeom prst="wedgeRoundRectCallout">
            <a:avLst>
              <a:gd name="adj1" fmla="val 63819"/>
              <a:gd name="adj2" fmla="val 763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最高成绩一样多，最低成绩也一样多。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54077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4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  <a:cs typeface="+mn-cs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633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童晓芳\个人专业成长\各类撰稿\20180605路编1-6下册《课件》\课件专用人物图\6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36" t="22236" r="21790" b="20393"/>
          <a:stretch/>
        </p:blipFill>
        <p:spPr bwMode="auto">
          <a:xfrm>
            <a:off x="1084408" y="3502322"/>
            <a:ext cx="1003218" cy="868055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圆角矩形标注 9"/>
          <p:cNvSpPr>
            <a:spLocks noChangeArrowheads="1"/>
          </p:cNvSpPr>
          <p:nvPr/>
        </p:nvSpPr>
        <p:spPr bwMode="auto">
          <a:xfrm>
            <a:off x="1822030" y="1302979"/>
            <a:ext cx="5889984" cy="827759"/>
          </a:xfrm>
          <a:prstGeom prst="wedgeRoundRectCallout">
            <a:avLst>
              <a:gd name="adj1" fmla="val -55775"/>
              <a:gd name="adj2" fmla="val 31479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本学期我们学习了哪些统计图？用这些统计图表示数据有什么好处？</a:t>
            </a:r>
          </a:p>
        </p:txBody>
      </p:sp>
      <p:sp>
        <p:nvSpPr>
          <p:cNvPr id="12" name="圆角矩形标注 11"/>
          <p:cNvSpPr>
            <a:spLocks noChangeArrowheads="1"/>
          </p:cNvSpPr>
          <p:nvPr/>
        </p:nvSpPr>
        <p:spPr bwMode="auto">
          <a:xfrm>
            <a:off x="310165" y="2708679"/>
            <a:ext cx="2433033" cy="710562"/>
          </a:xfrm>
          <a:prstGeom prst="wedgeRoundRectCallout">
            <a:avLst>
              <a:gd name="adj1" fmla="val -10287"/>
              <a:gd name="adj2" fmla="val 80307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我们学习了折线统计图。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7" name="Picture 3" descr="D:\童晓芳\个人专业成长\各类撰稿\20180605路编1-6下册《课件》\课件专用人物图\4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5" t="9354" r="24421" b="20999"/>
          <a:stretch/>
        </p:blipFill>
        <p:spPr bwMode="auto">
          <a:xfrm>
            <a:off x="3640327" y="3588595"/>
            <a:ext cx="832389" cy="747278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028" name="Picture 4" descr="D:\童晓芳\个人专业成长\各类撰稿\20180605路编1-6下册《课件》\课件专用人物图\3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3" t="17411" r="20992" b="14729"/>
          <a:stretch/>
        </p:blipFill>
        <p:spPr bwMode="auto">
          <a:xfrm>
            <a:off x="5736537" y="3441954"/>
            <a:ext cx="850948" cy="1032013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3088252" y="2588569"/>
            <a:ext cx="2424015" cy="801615"/>
          </a:xfrm>
          <a:prstGeom prst="wedgeRoundRectCallout">
            <a:avLst>
              <a:gd name="adj1" fmla="val -31051"/>
              <a:gd name="adj2" fmla="val 76870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可以看出数量的多少。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圆角矩形标注 17"/>
          <p:cNvSpPr>
            <a:spLocks noChangeArrowheads="1"/>
          </p:cNvSpPr>
          <p:nvPr/>
        </p:nvSpPr>
        <p:spPr bwMode="auto">
          <a:xfrm>
            <a:off x="6071629" y="2588569"/>
            <a:ext cx="2684181" cy="818866"/>
          </a:xfrm>
          <a:prstGeom prst="wedgeRoundRectCallout">
            <a:avLst>
              <a:gd name="adj1" fmla="val -34989"/>
              <a:gd name="adj2" fmla="val 81108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可以直接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看出数据的变化情况。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整体回顾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685" y="1226000"/>
            <a:ext cx="835992" cy="11980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AutoShape 27"/>
          <p:cNvSpPr>
            <a:spLocks noChangeArrowheads="1"/>
          </p:cNvSpPr>
          <p:nvPr/>
        </p:nvSpPr>
        <p:spPr bwMode="auto">
          <a:xfrm>
            <a:off x="1868293" y="1461631"/>
            <a:ext cx="3759430" cy="1357057"/>
          </a:xfrm>
          <a:prstGeom prst="wedgeRoundRectCallout">
            <a:avLst>
              <a:gd name="adj1" fmla="val -56318"/>
              <a:gd name="adj2" fmla="val 45237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  <a:headEnd/>
            <a:tailEnd/>
          </a:ln>
          <a:extLst/>
        </p:spPr>
        <p:txBody>
          <a:bodyPr lIns="68580" tIns="34290" rIns="68580" bIns="34290"/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折线统计图用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点确定每个数据的位置，用一条折线表示数据的变化情况。</a:t>
            </a:r>
          </a:p>
        </p:txBody>
      </p:sp>
      <p:sp>
        <p:nvSpPr>
          <p:cNvPr id="40" name="AutoShape 27"/>
          <p:cNvSpPr>
            <a:spLocks noChangeArrowheads="1"/>
          </p:cNvSpPr>
          <p:nvPr/>
        </p:nvSpPr>
        <p:spPr bwMode="auto">
          <a:xfrm>
            <a:off x="3121780" y="3074080"/>
            <a:ext cx="3817157" cy="1225326"/>
          </a:xfrm>
          <a:prstGeom prst="wedgeRoundRectCallout">
            <a:avLst>
              <a:gd name="adj1" fmla="val 61598"/>
              <a:gd name="adj2" fmla="val 6534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  <a:headEnd/>
            <a:tailEnd/>
          </a:ln>
          <a:extLst/>
        </p:spPr>
        <p:txBody>
          <a:bodyPr lIns="68580" tIns="34290" rIns="68580" bIns="34290"/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折线统计图和统计表相比，折线统计图能更清楚地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看出数据的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变化情况。</a:t>
            </a:r>
          </a:p>
        </p:txBody>
      </p:sp>
      <p:sp>
        <p:nvSpPr>
          <p:cNvPr id="43" name="TextBox 12"/>
          <p:cNvSpPr txBox="1">
            <a:spLocks noChangeArrowheads="1"/>
          </p:cNvSpPr>
          <p:nvPr/>
        </p:nvSpPr>
        <p:spPr bwMode="auto">
          <a:xfrm>
            <a:off x="3033293" y="455057"/>
            <a:ext cx="3638041" cy="56169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单式折线统计图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Picture 2" descr="D:\童晓芳\个人专业成长\各类撰稿\20180605路编1-6下册《课件》\课件专用人物图\6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36" t="22236" r="21790" b="20393"/>
          <a:stretch/>
        </p:blipFill>
        <p:spPr bwMode="auto">
          <a:xfrm>
            <a:off x="949316" y="2818688"/>
            <a:ext cx="1003218" cy="868055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7" name="Picture 3" descr="D:\童晓芳\个人专业成长\各类撰稿\20180605路编1-6下册《课件》\课件专用人物图\4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5" t="9354" r="24421" b="20999"/>
          <a:stretch/>
        </p:blipFill>
        <p:spPr bwMode="auto">
          <a:xfrm>
            <a:off x="7359357" y="3230053"/>
            <a:ext cx="832389" cy="747278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AutoShape 27"/>
          <p:cNvSpPr>
            <a:spLocks noChangeArrowheads="1"/>
          </p:cNvSpPr>
          <p:nvPr/>
        </p:nvSpPr>
        <p:spPr bwMode="auto">
          <a:xfrm>
            <a:off x="1993811" y="1182927"/>
            <a:ext cx="4631276" cy="1215215"/>
          </a:xfrm>
          <a:prstGeom prst="wedgeRoundRectCallout">
            <a:avLst>
              <a:gd name="adj1" fmla="val -58563"/>
              <a:gd name="adj2" fmla="val 24419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  <a:headEnd/>
            <a:tailEnd/>
          </a:ln>
          <a:extLst/>
        </p:spPr>
        <p:txBody>
          <a:bodyPr lIns="68580" tIns="34290" rIns="68580" bIns="34290"/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用实线画出的折线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表示一个数据的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变化情况，用虚线画出的折线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表示另一个数据的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变化情况。</a:t>
            </a:r>
          </a:p>
        </p:txBody>
      </p:sp>
      <p:sp>
        <p:nvSpPr>
          <p:cNvPr id="40" name="AutoShape 27"/>
          <p:cNvSpPr>
            <a:spLocks noChangeArrowheads="1"/>
          </p:cNvSpPr>
          <p:nvPr/>
        </p:nvSpPr>
        <p:spPr bwMode="auto">
          <a:xfrm>
            <a:off x="1993811" y="2622403"/>
            <a:ext cx="6175404" cy="1683314"/>
          </a:xfrm>
          <a:prstGeom prst="wedgeRoundRectCallout">
            <a:avLst>
              <a:gd name="adj1" fmla="val -55741"/>
              <a:gd name="adj2" fmla="val 27934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  <a:headEnd/>
            <a:tailEnd/>
          </a:ln>
          <a:extLst/>
        </p:spPr>
        <p:txBody>
          <a:bodyPr lIns="68580" tIns="34290" rIns="68580" bIns="34290"/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与单式折线统计图比较，复式折线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统计图用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实线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和虚线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表示图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中的不同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数据，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不但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可以表示出数量的多少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看出数量的增减变化情况，还便于比较不同数据之间的差异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TextBox 12"/>
          <p:cNvSpPr txBox="1">
            <a:spLocks noChangeArrowheads="1"/>
          </p:cNvSpPr>
          <p:nvPr/>
        </p:nvSpPr>
        <p:spPr bwMode="auto">
          <a:xfrm>
            <a:off x="2654682" y="379742"/>
            <a:ext cx="3901416" cy="56169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复式折线统计图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7" name="Picture 4" descr="D:\童晓芳\个人专业成长\各类撰稿\20180605路编1-6下册《课件》\课件专用人物图\3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3" t="17411" r="20992" b="14729"/>
          <a:stretch/>
        </p:blipFill>
        <p:spPr bwMode="auto">
          <a:xfrm>
            <a:off x="721386" y="3273704"/>
            <a:ext cx="850948" cy="1032013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8" name="Picture 2" descr="D:\童晓芳\个人专业成长\各类撰稿\20180605路编1-6下册《课件》\课件专用人物图\6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36" t="22236" r="21790" b="20393"/>
          <a:stretch/>
        </p:blipFill>
        <p:spPr bwMode="auto">
          <a:xfrm>
            <a:off x="645251" y="1608837"/>
            <a:ext cx="1003218" cy="868055"/>
          </a:xfrm>
          <a:prstGeom prst="rect">
            <a:avLst/>
          </a:prstGeom>
          <a:solidFill>
            <a:schemeClr val="bg1"/>
          </a:solidFill>
          <a:ex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4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8812" y="978245"/>
            <a:ext cx="7099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.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307" y="448557"/>
            <a:ext cx="4772924" cy="2415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94307" y="2881449"/>
            <a:ext cx="74886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）我国自然保护区在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2000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～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2010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年的总体变化趋势怎么样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？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8514" y="3746950"/>
            <a:ext cx="69186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答：我国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自然保护区在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2000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～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2010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年的总体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变化呈增长趋势。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综合运用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897" y="436363"/>
            <a:ext cx="7099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.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Picture 3" descr="D:\童晓芳\个人专业成长\各类撰稿\20180605路编1-6下册《课件》\课件专用人物图\4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5" t="9354" r="24421" b="20999"/>
          <a:stretch/>
        </p:blipFill>
        <p:spPr bwMode="auto">
          <a:xfrm>
            <a:off x="279740" y="2988022"/>
            <a:ext cx="933172" cy="837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8" t="10251" r="18182" b="11091"/>
          <a:stretch/>
        </p:blipFill>
        <p:spPr bwMode="auto">
          <a:xfrm>
            <a:off x="7457437" y="3332224"/>
            <a:ext cx="1069675" cy="947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583" y="436363"/>
            <a:ext cx="4772924" cy="2415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1265792" y="2988022"/>
            <a:ext cx="6412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）你还能提出什么问题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？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9686" y="3594945"/>
            <a:ext cx="6412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2002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年我国自然保护区比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2000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增长多少个？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43508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5554" y="1028748"/>
            <a:ext cx="70995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男生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和女生运动后心率的变化情况相同吗？每个小组由一名男生和一名女生同时跳绳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分钟，跳完后立即测心率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（测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秒，测得的心跳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次数</a:t>
            </a:r>
            <a:r>
              <a:rPr lang="en-US" altLang="zh-CN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×6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心率），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然后每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分钟测一次，共测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次。记录数据，并完成下面的统计图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.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Picture 3" descr="D:\童晓芳\个人专业成长\各类撰稿\20180605路编1-6下册《课件》\课件专用人物图\4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5" t="9354" r="24421" b="20999"/>
          <a:stretch/>
        </p:blipFill>
        <p:spPr bwMode="auto">
          <a:xfrm>
            <a:off x="535166" y="3271070"/>
            <a:ext cx="933172" cy="837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8" t="10251" r="18182" b="11091"/>
          <a:stretch/>
        </p:blipFill>
        <p:spPr bwMode="auto">
          <a:xfrm>
            <a:off x="7496340" y="3271070"/>
            <a:ext cx="1069675" cy="947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18855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94775" y="453201"/>
            <a:ext cx="5922561" cy="2712937"/>
            <a:chOff x="1095270" y="794833"/>
            <a:chExt cx="6115700" cy="3423816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8786" y="794833"/>
              <a:ext cx="5972184" cy="32138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椭圆 2"/>
            <p:cNvSpPr/>
            <p:nvPr/>
          </p:nvSpPr>
          <p:spPr>
            <a:xfrm>
              <a:off x="1095270" y="3271070"/>
              <a:ext cx="692255" cy="947579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829971" y="3142942"/>
            <a:ext cx="4703715" cy="452791"/>
          </a:xfrm>
          <a:prstGeom prst="wedgeRoundRectCallout">
            <a:avLst>
              <a:gd name="adj1" fmla="val -53898"/>
              <a:gd name="adj2" fmla="val 29649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统计图中，你获得了哪些信息？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7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8" t="10251" r="18182" b="11091"/>
          <a:stretch/>
        </p:blipFill>
        <p:spPr bwMode="auto">
          <a:xfrm>
            <a:off x="7203042" y="3407840"/>
            <a:ext cx="1069675" cy="947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圆角矩形标注 18"/>
          <p:cNvSpPr>
            <a:spLocks noChangeArrowheads="1"/>
          </p:cNvSpPr>
          <p:nvPr/>
        </p:nvSpPr>
        <p:spPr bwMode="auto">
          <a:xfrm>
            <a:off x="1403403" y="3857030"/>
            <a:ext cx="5614962" cy="723238"/>
          </a:xfrm>
          <a:prstGeom prst="wedgeRoundRectCallout">
            <a:avLst>
              <a:gd name="adj1" fmla="val 54197"/>
              <a:gd name="adj2" fmla="val -45804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我能知道男女生的心率分别是怎样变化的，我还能知道男女生心率变化的不同。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74" y="2790720"/>
            <a:ext cx="861256" cy="1234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1584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3787" y="416796"/>
            <a:ext cx="7099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甲乙两地月气温见如下统计图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8" t="10251" r="18182" b="11091"/>
          <a:stretch/>
        </p:blipFill>
        <p:spPr bwMode="auto">
          <a:xfrm>
            <a:off x="6120374" y="3710685"/>
            <a:ext cx="1069675" cy="947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5" name="Picture 23" descr="C:\Users\Public\Pictures\Sample Pictures\timg.g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8" t="13541" r="19024" b="36734"/>
          <a:stretch/>
        </p:blipFill>
        <p:spPr bwMode="auto">
          <a:xfrm>
            <a:off x="3071422" y="982304"/>
            <a:ext cx="4551905" cy="2704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圆角矩形标注 29"/>
          <p:cNvSpPr>
            <a:spLocks noChangeArrowheads="1"/>
          </p:cNvSpPr>
          <p:nvPr/>
        </p:nvSpPr>
        <p:spPr bwMode="auto">
          <a:xfrm>
            <a:off x="222096" y="2430454"/>
            <a:ext cx="2771270" cy="2227810"/>
          </a:xfrm>
          <a:prstGeom prst="wedgeRoundRectCallout">
            <a:avLst>
              <a:gd name="adj1" fmla="val 12308"/>
              <a:gd name="adj2" fmla="val -62450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有一种水果的生长期为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个月，最适宜的生长温度为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～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10℃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之间，这种植物适合在哪个地方种植？</a:t>
            </a:r>
          </a:p>
        </p:txBody>
      </p:sp>
      <p:sp>
        <p:nvSpPr>
          <p:cNvPr id="31" name="圆角矩形标注 30"/>
          <p:cNvSpPr>
            <a:spLocks noChangeArrowheads="1"/>
          </p:cNvSpPr>
          <p:nvPr/>
        </p:nvSpPr>
        <p:spPr bwMode="auto">
          <a:xfrm>
            <a:off x="3327204" y="3923661"/>
            <a:ext cx="2650901" cy="521626"/>
          </a:xfrm>
          <a:prstGeom prst="wedgeRoundRectCallout">
            <a:avLst>
              <a:gd name="adj1" fmla="val 56475"/>
              <a:gd name="adj2" fmla="val -12729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适合在乙地种植。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98" y="1155239"/>
            <a:ext cx="881708" cy="1263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4927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 animBg="1"/>
      <p:bldP spid="31" grpId="0" animBg="1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4478</TotalTime>
  <Pages>0</Pages>
  <Words>488</Words>
  <Characters>0</Characters>
  <Application>Microsoft Office PowerPoint</Application>
  <DocSecurity>0</DocSecurity>
  <PresentationFormat>全屏显示(16:9)</PresentationFormat>
  <Lines>0</Lines>
  <Paragraphs>43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3_Office 主题</vt:lpstr>
      <vt:lpstr>5_Office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lcj</dc:creator>
  <cp:lastModifiedBy>wangyanwen</cp:lastModifiedBy>
  <cp:revision>895</cp:revision>
  <dcterms:created xsi:type="dcterms:W3CDTF">2016-06-05T01:28:05Z</dcterms:created>
  <dcterms:modified xsi:type="dcterms:W3CDTF">2019-10-15T02:53:07Z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2052-9.1.0.4517</vt:lpwstr>
  </property>
</Properties>
</file>